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705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73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8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692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97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67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41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24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01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92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099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B3B09-BBEC-42B5-A57A-A36A2A35FD1D}" type="datetimeFigureOut">
              <a:rPr lang="it-IT" smtClean="0"/>
              <a:t>16/12/20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D7ECA-AAFF-4EC4-9698-A4CDAA0E65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269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eamagni\AppData\Local\Microsoft\Windows\Temporary Internet Files\Content.Outlook\27YX0PRU\20200907_135853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r="21501" b="11185"/>
          <a:stretch/>
        </p:blipFill>
        <p:spPr bwMode="auto">
          <a:xfrm>
            <a:off x="1691680" y="188640"/>
            <a:ext cx="5836920" cy="456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438184" y="4906034"/>
            <a:ext cx="19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Code DIAHA50</a:t>
            </a:r>
          </a:p>
          <a:p>
            <a:r>
              <a:rPr lang="it-IT" dirty="0" err="1"/>
              <a:t>Quantity</a:t>
            </a:r>
            <a:r>
              <a:rPr lang="it-IT" dirty="0"/>
              <a:t>  6.880 </a:t>
            </a:r>
            <a:r>
              <a:rPr lang="it-IT" dirty="0" err="1"/>
              <a:t>pcs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5682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amagni\AppData\Local\Microsoft\Windows\Temporary Internet Files\Content.Outlook\27YX0PRU\20200907_140013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4666"/>
          <a:stretch/>
        </p:blipFill>
        <p:spPr bwMode="auto">
          <a:xfrm>
            <a:off x="179512" y="116632"/>
            <a:ext cx="4670169" cy="360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ndreamagni\AppData\Local\Microsoft\Windows\Temporary Internet Files\Content.Outlook\27YX0PRU\20200907_135937_resize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6" r="16001"/>
          <a:stretch/>
        </p:blipFill>
        <p:spPr bwMode="auto">
          <a:xfrm>
            <a:off x="5004048" y="2578968"/>
            <a:ext cx="4031661" cy="392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094273" y="4725144"/>
            <a:ext cx="1997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Code DIAHA70</a:t>
            </a:r>
          </a:p>
          <a:p>
            <a:r>
              <a:rPr lang="en-US" dirty="0"/>
              <a:t>Hair clip </a:t>
            </a:r>
            <a:endParaRPr lang="it-IT" dirty="0"/>
          </a:p>
          <a:p>
            <a:r>
              <a:rPr lang="it-IT" dirty="0" err="1"/>
              <a:t>Quantity</a:t>
            </a:r>
            <a:r>
              <a:rPr lang="it-IT" dirty="0"/>
              <a:t> 5.100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 err="1"/>
              <a:t>Assorted</a:t>
            </a:r>
            <a:r>
              <a:rPr lang="it-IT" dirty="0"/>
              <a:t> colors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reamagni\AppData\Local\Microsoft\Windows\Temporary Internet Files\Content.Outlook\27YX0PRU\20200907_135917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r="14834" b="14445"/>
          <a:stretch/>
        </p:blipFill>
        <p:spPr bwMode="auto">
          <a:xfrm>
            <a:off x="107504" y="159688"/>
            <a:ext cx="5112568" cy="347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ndreamagni\AppData\Local\Microsoft\Windows\Temporary Internet Files\Content.Outlook\27YX0PRU\20200907_140029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757103"/>
            <a:ext cx="5268848" cy="296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094273" y="4725144"/>
            <a:ext cx="1997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Code DIAHA60</a:t>
            </a:r>
          </a:p>
          <a:p>
            <a:r>
              <a:rPr lang="it-IT" dirty="0"/>
              <a:t>Barrette</a:t>
            </a:r>
          </a:p>
          <a:p>
            <a:r>
              <a:rPr lang="it-IT" dirty="0" err="1"/>
              <a:t>Quantity</a:t>
            </a:r>
            <a:r>
              <a:rPr lang="it-IT" dirty="0"/>
              <a:t> 5.100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 err="1"/>
              <a:t>Assorted</a:t>
            </a:r>
            <a:r>
              <a:rPr lang="it-IT" dirty="0"/>
              <a:t> colors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ndreamagni\AppData\Local\Microsoft\Windows\Temporary Internet Files\Content.Outlook\27YX0PRU\20200907_140049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7" r="17000"/>
          <a:stretch/>
        </p:blipFill>
        <p:spPr bwMode="auto">
          <a:xfrm>
            <a:off x="1331640" y="116632"/>
            <a:ext cx="6185221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203848" y="5186809"/>
            <a:ext cx="18753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Hair</a:t>
            </a:r>
            <a:r>
              <a:rPr lang="it-IT" dirty="0"/>
              <a:t> clip </a:t>
            </a:r>
          </a:p>
          <a:p>
            <a:r>
              <a:rPr lang="it-IT" dirty="0"/>
              <a:t>Code HKM006.1</a:t>
            </a:r>
          </a:p>
          <a:p>
            <a:r>
              <a:rPr lang="it-IT" dirty="0" err="1"/>
              <a:t>Quantity</a:t>
            </a:r>
            <a:r>
              <a:rPr lang="it-IT" dirty="0"/>
              <a:t> 457 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ndreamagni\AppData\Local\Microsoft\Windows\Temporary Internet Files\Content.Outlook\27YX0PRU\20200907_140103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" r="15333"/>
          <a:stretch/>
        </p:blipFill>
        <p:spPr bwMode="auto">
          <a:xfrm>
            <a:off x="1043609" y="404664"/>
            <a:ext cx="6561906" cy="480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203848" y="5186809"/>
            <a:ext cx="18753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Hair</a:t>
            </a:r>
            <a:r>
              <a:rPr lang="it-IT" dirty="0"/>
              <a:t> clip </a:t>
            </a:r>
          </a:p>
          <a:p>
            <a:r>
              <a:rPr lang="it-IT" dirty="0"/>
              <a:t>Code HKM005.1.3</a:t>
            </a:r>
          </a:p>
          <a:p>
            <a:r>
              <a:rPr lang="it-IT" dirty="0" err="1"/>
              <a:t>Quantity</a:t>
            </a:r>
            <a:r>
              <a:rPr lang="it-IT" dirty="0"/>
              <a:t> 438 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ndreamagni\AppData\Local\Microsoft\Windows\Temporary Internet Files\Content.Outlook\27YX0PRU\20200907_140146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r="24667"/>
          <a:stretch/>
        </p:blipFill>
        <p:spPr bwMode="auto">
          <a:xfrm>
            <a:off x="1043608" y="188640"/>
            <a:ext cx="6624736" cy="522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203848" y="5421425"/>
            <a:ext cx="1822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Hair</a:t>
            </a:r>
            <a:r>
              <a:rPr lang="it-IT" dirty="0"/>
              <a:t> clip </a:t>
            </a:r>
          </a:p>
          <a:p>
            <a:r>
              <a:rPr lang="it-IT" dirty="0"/>
              <a:t>Code HKP 006.1</a:t>
            </a:r>
          </a:p>
          <a:p>
            <a:r>
              <a:rPr lang="it-IT" dirty="0" err="1"/>
              <a:t>Quantity</a:t>
            </a:r>
            <a:r>
              <a:rPr lang="it-IT" dirty="0"/>
              <a:t> 218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ndreamagni\AppData\Local\Microsoft\Windows\Temporary Internet Files\Content.Outlook\27YX0PRU\20200907_141030_resiz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0" r="9667"/>
          <a:stretch/>
        </p:blipFill>
        <p:spPr bwMode="auto">
          <a:xfrm>
            <a:off x="1626960" y="179512"/>
            <a:ext cx="562089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ndreamagni\AppData\Local\Microsoft\Windows\Temporary Internet Files\Content.Outlook\27YX0PRU\20200907_140703_resize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33"/>
          <a:stretch/>
        </p:blipFill>
        <p:spPr bwMode="auto">
          <a:xfrm>
            <a:off x="107504" y="4636720"/>
            <a:ext cx="3269905" cy="20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779912" y="4462035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Neckace</a:t>
            </a:r>
            <a:r>
              <a:rPr lang="en-US" dirty="0"/>
              <a:t>  </a:t>
            </a:r>
          </a:p>
          <a:p>
            <a:r>
              <a:rPr lang="en-US" dirty="0"/>
              <a:t>with  double charm</a:t>
            </a:r>
            <a:endParaRPr lang="it-IT" dirty="0"/>
          </a:p>
          <a:p>
            <a:r>
              <a:rPr lang="it-IT" dirty="0"/>
              <a:t>Code HKP 006.1</a:t>
            </a:r>
          </a:p>
          <a:p>
            <a:r>
              <a:rPr lang="it-IT" dirty="0" err="1"/>
              <a:t>Quantity</a:t>
            </a:r>
            <a:r>
              <a:rPr lang="it-IT" dirty="0"/>
              <a:t> 218  </a:t>
            </a:r>
            <a:r>
              <a:rPr lang="it-IT" dirty="0" err="1"/>
              <a:t>pcs</a:t>
            </a:r>
            <a:endParaRPr lang="it-IT" dirty="0"/>
          </a:p>
          <a:p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4878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58</Words>
  <Application>Microsoft Macintosh PowerPoint</Application>
  <PresentationFormat>Presentazione su schermo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/>
  <cp:keywords/>
  <dc:description/>
  <cp:lastModifiedBy>Microsoft Office User</cp:lastModifiedBy>
  <cp:revision>5</cp:revision>
  <dcterms:created xsi:type="dcterms:W3CDTF">2020-09-07T13:16:30Z</dcterms:created>
  <dcterms:modified xsi:type="dcterms:W3CDTF">2020-12-16T18:24:15Z</dcterms:modified>
  <cp:category/>
</cp:coreProperties>
</file>